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3780" y="-12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21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585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313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25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20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84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36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67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89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5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54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B17FDC-650A-4544-97F5-74526653B78D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25C4F-1CD8-4C46-8871-12A3935C8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33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64063" y="-1514475"/>
            <a:ext cx="18272126" cy="9888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3934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68825" y="-1524000"/>
            <a:ext cx="18281650" cy="9907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9420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83113" y="-1514475"/>
            <a:ext cx="18310226" cy="9888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21951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73588" y="-1504950"/>
            <a:ext cx="18291176" cy="9869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6634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68825" y="-1504950"/>
            <a:ext cx="18281650" cy="9869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3318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83113" y="-1509713"/>
            <a:ext cx="18310226" cy="9879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5192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83113" y="-1514475"/>
            <a:ext cx="18310226" cy="9888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6479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On-screen Show 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</cp:revision>
  <dcterms:created xsi:type="dcterms:W3CDTF">2025-12-17T22:11:46Z</dcterms:created>
  <dcterms:modified xsi:type="dcterms:W3CDTF">2025-12-17T22:15:11Z</dcterms:modified>
</cp:coreProperties>
</file>

<file path=docProps/thumbnail.jpeg>
</file>